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8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8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5606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36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5418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62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11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1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23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3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3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3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3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2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61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8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798" y="1726283"/>
            <a:ext cx="8229600" cy="1143000"/>
          </a:xfrm>
        </p:spPr>
        <p:txBody>
          <a:bodyPr>
            <a:normAutofit fontScale="90000"/>
          </a:bodyPr>
          <a:lstStyle/>
          <a:p>
            <a:r>
              <a:rPr sz="5300" dirty="0">
                <a:solidFill>
                  <a:srgbClr val="002060"/>
                </a:solidFill>
              </a:rPr>
              <a:t>Política de </a:t>
            </a:r>
            <a:r>
              <a:rPr sz="5300" dirty="0" err="1">
                <a:solidFill>
                  <a:srgbClr val="002060"/>
                </a:solidFill>
              </a:rPr>
              <a:t>Gobierno</a:t>
            </a:r>
            <a:r>
              <a:rPr sz="5300" dirty="0">
                <a:solidFill>
                  <a:srgbClr val="002060"/>
                </a:solidFill>
              </a:rPr>
              <a:t> Digital</a:t>
            </a:r>
            <a:br>
              <a:rPr lang="es-MX" sz="5300" dirty="0">
                <a:solidFill>
                  <a:srgbClr val="002060"/>
                </a:solidFill>
              </a:rPr>
            </a:br>
            <a:endParaRPr sz="5300" dirty="0">
              <a:solidFill>
                <a:srgbClr val="002060"/>
              </a:solidFill>
            </a:endParaRPr>
          </a:p>
          <a:p>
            <a:r>
              <a:rPr dirty="0" err="1"/>
              <a:t>Aeropuerto</a:t>
            </a:r>
            <a:r>
              <a:rPr dirty="0"/>
              <a:t> </a:t>
            </a:r>
            <a:r>
              <a:rPr dirty="0" err="1"/>
              <a:t>Internacional</a:t>
            </a:r>
            <a:r>
              <a:rPr dirty="0"/>
              <a:t> Santa Ana S.A.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BB1C4C1-1CEC-48B6-A0D5-84D8D7FCA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918" y="3988718"/>
            <a:ext cx="5061339" cy="19744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09A8B2-D48C-42FC-826F-8B643B48B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09599"/>
            <a:ext cx="3962400" cy="776141"/>
          </a:xfrm>
        </p:spPr>
        <p:txBody>
          <a:bodyPr>
            <a:noAutofit/>
          </a:bodyPr>
          <a:lstStyle/>
          <a:p>
            <a:r>
              <a:rPr lang="es-CO" sz="5400" dirty="0"/>
              <a:t>Objetivo</a:t>
            </a:r>
            <a:br>
              <a:rPr lang="es-CO" sz="5400" dirty="0"/>
            </a:br>
            <a:endParaRPr lang="es-CO" sz="5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262B60-A204-4A82-BAA2-460BC931D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60588"/>
            <a:ext cx="6348413" cy="3881437"/>
          </a:xfrm>
        </p:spPr>
        <p:txBody>
          <a:bodyPr>
            <a:normAutofit/>
          </a:bodyPr>
          <a:lstStyle/>
          <a:p>
            <a:r>
              <a:rPr sz="5400" dirty="0" err="1"/>
              <a:t>Promover</a:t>
            </a:r>
            <a:r>
              <a:rPr sz="5400" dirty="0"/>
              <a:t> </a:t>
            </a:r>
            <a:r>
              <a:rPr sz="5400" dirty="0" err="1"/>
              <a:t>el</a:t>
            </a:r>
            <a:r>
              <a:rPr sz="5400" dirty="0"/>
              <a:t> </a:t>
            </a:r>
            <a:r>
              <a:rPr sz="5400" dirty="0" err="1"/>
              <a:t>uso</a:t>
            </a:r>
            <a:r>
              <a:rPr sz="5400" dirty="0"/>
              <a:t> de las TIC para </a:t>
            </a:r>
            <a:r>
              <a:rPr sz="5400" dirty="0" err="1"/>
              <a:t>mejorar</a:t>
            </a:r>
            <a:r>
              <a:rPr sz="5400" dirty="0"/>
              <a:t> la </a:t>
            </a:r>
            <a:r>
              <a:rPr sz="5400" dirty="0" err="1"/>
              <a:t>gestión</a:t>
            </a:r>
            <a:r>
              <a:rPr sz="5400" dirty="0"/>
              <a:t> </a:t>
            </a:r>
            <a:r>
              <a:rPr sz="5400" dirty="0" err="1"/>
              <a:t>pública</a:t>
            </a:r>
            <a:r>
              <a:rPr sz="5400" dirty="0"/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1485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4033D0-E356-4A64-BA92-54A75D064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dirty="0"/>
              <a:t>Componentes</a:t>
            </a:r>
            <a:endParaRPr lang="es-CO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8866FA-9DA8-44F7-9C4D-52F03A627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960532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5400" dirty="0"/>
              <a:t>- TIC para el Estado</a:t>
            </a:r>
          </a:p>
          <a:p>
            <a:pPr marL="0" indent="0">
              <a:buNone/>
            </a:pPr>
            <a:r>
              <a:rPr lang="es-MX" sz="5400" dirty="0"/>
              <a:t>- TIC para la Sociedad</a:t>
            </a:r>
          </a:p>
          <a:p>
            <a:endParaRPr lang="es-MX" sz="5400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1576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AEB9EE-A6B9-4A66-896A-8926F6972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dirty="0"/>
              <a:t>Habilitadores</a:t>
            </a:r>
            <a:endParaRPr lang="es-CO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CB5AA0-19C5-4CA1-A06E-D1131F753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5000" dirty="0"/>
              <a:t>- Arquitectura empresarial</a:t>
            </a:r>
          </a:p>
          <a:p>
            <a:pPr marL="0" indent="0">
              <a:buNone/>
            </a:pPr>
            <a:r>
              <a:rPr lang="es-MX" sz="5000" dirty="0"/>
              <a:t>- Seguridad de la información</a:t>
            </a:r>
          </a:p>
          <a:p>
            <a:pPr marL="0" indent="0">
              <a:buNone/>
            </a:pPr>
            <a:r>
              <a:rPr lang="es-MX" sz="5000" dirty="0"/>
              <a:t>- Servicios digitales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45382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58A5A-77E8-4B56-ACD9-42C2A6073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5400" dirty="0"/>
              <a:t>Propósitos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13E211-08AD-4DA1-A85F-00F8D78DC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197" y="1755237"/>
            <a:ext cx="6347714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sz="5000" dirty="0"/>
              <a:t>- Servicios digitales de calidad</a:t>
            </a:r>
          </a:p>
          <a:p>
            <a:pPr marL="0" indent="0">
              <a:buNone/>
            </a:pPr>
            <a:r>
              <a:rPr lang="es-MX" sz="5000" dirty="0"/>
              <a:t>- Decisiones basadas en datos</a:t>
            </a:r>
          </a:p>
          <a:p>
            <a:pPr marL="0" indent="0">
              <a:buNone/>
            </a:pPr>
            <a:r>
              <a:rPr lang="es-MX" sz="5000" dirty="0"/>
              <a:t>- Participación ciudadana</a:t>
            </a:r>
            <a:endParaRPr lang="es-CO" sz="5000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01149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DC3C07-326E-4B6E-BFBC-92B772637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48" y="156237"/>
            <a:ext cx="6347713" cy="1320800"/>
          </a:xfrm>
        </p:spPr>
        <p:txBody>
          <a:bodyPr>
            <a:noAutofit/>
          </a:bodyPr>
          <a:lstStyle/>
          <a:p>
            <a:r>
              <a:rPr lang="es-MX" sz="5400" dirty="0"/>
              <a:t>LOGROS ESPERADOS</a:t>
            </a:r>
            <a:endParaRPr lang="es-CO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AB89DB-C91B-48DE-9D21-4DDB98D63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99" y="1095361"/>
            <a:ext cx="7195795" cy="53525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2800" dirty="0"/>
              <a:t>• Potencia el rol del estado y diferentes actores de la sociedad, la generación de valor publico con el uso de las TIC </a:t>
            </a:r>
          </a:p>
          <a:p>
            <a:pPr marL="0" indent="0">
              <a:buNone/>
            </a:pPr>
            <a:r>
              <a:rPr lang="es-MX" sz="2800" dirty="0"/>
              <a:t>• Construye sobre lo existentes permitiendo una evolución de la política en las entidades </a:t>
            </a:r>
          </a:p>
          <a:p>
            <a:pPr marL="0" indent="0">
              <a:buNone/>
            </a:pPr>
            <a:r>
              <a:rPr lang="es-MX" sz="2800" dirty="0"/>
              <a:t>• Simplifica la política en dos componentes para el uso y aprovechamiento de las TIC </a:t>
            </a:r>
          </a:p>
          <a:p>
            <a:pPr marL="0" indent="0">
              <a:buNone/>
            </a:pPr>
            <a:r>
              <a:rPr lang="es-MX" sz="2800" dirty="0"/>
              <a:t>• Cuenta con propósitos claros que permiten orientar la implementación de la política. 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25909605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133</Words>
  <Application>Microsoft Office PowerPoint</Application>
  <PresentationFormat>Presentación en pantalla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Faceta</vt:lpstr>
      <vt:lpstr>Política de Gobierno Digital  Aeropuerto Internacional Santa Ana S.A.</vt:lpstr>
      <vt:lpstr>Objetivo </vt:lpstr>
      <vt:lpstr>Componentes</vt:lpstr>
      <vt:lpstr>Habilitadores</vt:lpstr>
      <vt:lpstr>Propósitos</vt:lpstr>
      <vt:lpstr>LOGROS ESPERADOS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 de Gobierno Digital  Aeropuerto Internacional Santa Ana S.A.</dc:title>
  <dc:subject/>
  <dc:creator>CLAUDIA</dc:creator>
  <cp:keywords/>
  <dc:description>generated using python-pptx</dc:description>
  <cp:lastModifiedBy>CLAUDIA</cp:lastModifiedBy>
  <cp:revision>2</cp:revision>
  <dcterms:created xsi:type="dcterms:W3CDTF">2013-01-27T09:14:16Z</dcterms:created>
  <dcterms:modified xsi:type="dcterms:W3CDTF">2026-04-07T20:38:44Z</dcterms:modified>
  <cp:category/>
</cp:coreProperties>
</file>